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6" r:id="rId3"/>
    <p:sldId id="257" r:id="rId4"/>
    <p:sldId id="258" r:id="rId5"/>
    <p:sldId id="267" r:id="rId6"/>
    <p:sldId id="268" r:id="rId7"/>
    <p:sldId id="269" r:id="rId8"/>
    <p:sldId id="259" r:id="rId9"/>
    <p:sldId id="270" r:id="rId10"/>
    <p:sldId id="271" r:id="rId11"/>
    <p:sldId id="264" r:id="rId12"/>
    <p:sldId id="263" r:id="rId13"/>
    <p:sldId id="27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53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10-07-16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10-07-16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10-07-16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10-07-16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10-07-16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10-07-16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10-07-16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10-07-16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10-07-16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10-07-16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10-07-16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10-07-16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10-07-16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10-07-16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10-07-16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10-07-16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10-07-16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10-07-16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QrKhZ6aF_g" TargetMode="External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treet-art.nl/tag/obey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/>
              <a:t>Streetart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44648" y="3649441"/>
            <a:ext cx="6006969" cy="1049867"/>
          </a:xfrm>
        </p:spPr>
        <p:txBody>
          <a:bodyPr>
            <a:normAutofit/>
          </a:bodyPr>
          <a:lstStyle/>
          <a:p>
            <a:pPr algn="r"/>
            <a:r>
              <a:rPr lang="nl-NL" sz="3000" dirty="0" smtClean="0"/>
              <a:t>“K</a:t>
            </a:r>
            <a:r>
              <a:rPr lang="nl-NL" sz="3000" dirty="0" smtClean="0"/>
              <a:t>unst </a:t>
            </a:r>
            <a:r>
              <a:rPr lang="nl-NL" sz="3000" dirty="0" smtClean="0"/>
              <a:t>van de straat”</a:t>
            </a:r>
            <a:endParaRPr lang="nl-NL" sz="3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r="47083"/>
          <a:stretch/>
        </p:blipFill>
        <p:spPr>
          <a:xfrm>
            <a:off x="7859797" y="314169"/>
            <a:ext cx="3690744" cy="634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5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Sschoolexamenopdracht</a:t>
            </a:r>
            <a:r>
              <a:rPr lang="nl-NL" dirty="0" smtClean="0"/>
              <a:t> Kunst Op Straat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Loop je vast met je examenopdracht?</a:t>
            </a:r>
          </a:p>
          <a:p>
            <a:r>
              <a:rPr lang="nl-NL" dirty="0" smtClean="0"/>
              <a:t>Zoek je meer voorbeelden van </a:t>
            </a:r>
            <a:r>
              <a:rPr lang="nl-NL" dirty="0" err="1" smtClean="0"/>
              <a:t>streetart</a:t>
            </a:r>
            <a:r>
              <a:rPr lang="nl-NL" dirty="0" smtClean="0"/>
              <a:t>?</a:t>
            </a:r>
          </a:p>
          <a:p>
            <a:r>
              <a:rPr lang="nl-NL" dirty="0" smtClean="0"/>
              <a:t>Kijk dan nog even verder.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474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Sheaperd</a:t>
            </a:r>
            <a:r>
              <a:rPr lang="nl-NL" dirty="0" smtClean="0"/>
              <a:t> </a:t>
            </a:r>
            <a:r>
              <a:rPr lang="nl-NL" dirty="0" err="1" smtClean="0"/>
              <a:t>Fairy</a:t>
            </a:r>
            <a:r>
              <a:rPr lang="nl-NL" dirty="0" smtClean="0"/>
              <a:t>, oftewel OBEY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48" y="1580050"/>
            <a:ext cx="8081655" cy="5051035"/>
          </a:xfrm>
        </p:spPr>
      </p:pic>
    </p:spTree>
    <p:extLst>
      <p:ext uri="{BB962C8B-B14F-4D97-AF65-F5344CB8AC3E}">
        <p14:creationId xmlns:p14="http://schemas.microsoft.com/office/powerpoint/2010/main" val="142926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Werkwijze en werk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3795" y="1580051"/>
            <a:ext cx="10353762" cy="4211150"/>
          </a:xfrm>
        </p:spPr>
        <p:txBody>
          <a:bodyPr/>
          <a:lstStyle/>
          <a:p>
            <a:r>
              <a:rPr lang="nl-NL" dirty="0" smtClean="0"/>
              <a:t>Bekijk het filmpje op deze pagina: </a:t>
            </a:r>
            <a:r>
              <a:rPr lang="nl-NL" dirty="0" smtClean="0">
                <a:hlinkClick r:id="rId2"/>
              </a:rPr>
              <a:t>http://www.street-art.nl/tag/obey/</a:t>
            </a:r>
            <a:r>
              <a:rPr lang="nl-NL" dirty="0" smtClean="0"/>
              <a:t> </a:t>
            </a:r>
          </a:p>
          <a:p>
            <a:r>
              <a:rPr lang="nl-NL" dirty="0">
                <a:hlinkClick r:id="rId3"/>
              </a:rPr>
              <a:t>https://www.youtube.com/watch?v=</a:t>
            </a:r>
            <a:r>
              <a:rPr lang="nl-NL" dirty="0" smtClean="0">
                <a:hlinkClick r:id="rId3"/>
              </a:rPr>
              <a:t>9QrKhZ6aF_g</a:t>
            </a:r>
            <a:r>
              <a:rPr lang="nl-NL" dirty="0" smtClean="0"/>
              <a:t> 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39" y="2538947"/>
            <a:ext cx="2680138" cy="402020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80" y="2538948"/>
            <a:ext cx="5442061" cy="41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0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Heb je er nog geen genoeg van?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3795" y="2505519"/>
            <a:ext cx="10353762" cy="3285681"/>
          </a:xfrm>
        </p:spPr>
        <p:txBody>
          <a:bodyPr/>
          <a:lstStyle/>
          <a:p>
            <a:pPr algn="ctr"/>
            <a:r>
              <a:rPr lang="nl-NL" dirty="0" smtClean="0"/>
              <a:t>Ga naar </a:t>
            </a:r>
            <a:r>
              <a:rPr lang="nl-NL" dirty="0" err="1" smtClean="0"/>
              <a:t>www.youtube.com</a:t>
            </a:r>
            <a:r>
              <a:rPr lang="nl-NL" dirty="0" smtClean="0"/>
              <a:t> en vul </a:t>
            </a:r>
            <a:r>
              <a:rPr lang="nl-NL" dirty="0" err="1" smtClean="0"/>
              <a:t>sheapard</a:t>
            </a:r>
            <a:r>
              <a:rPr lang="nl-NL" dirty="0" smtClean="0"/>
              <a:t> </a:t>
            </a:r>
            <a:r>
              <a:rPr lang="nl-NL" dirty="0" err="1" smtClean="0"/>
              <a:t>fairey</a:t>
            </a:r>
            <a:r>
              <a:rPr lang="nl-NL" dirty="0" smtClean="0"/>
              <a:t> in, je vind heel veel filmpjes over zijn werkwijze, hem zelf en de vraag of graffiti kunst kan zijn.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805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is </a:t>
            </a:r>
            <a:r>
              <a:rPr lang="nl-NL" dirty="0" err="1" smtClean="0"/>
              <a:t>streetart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3795" y="1732449"/>
            <a:ext cx="5024522" cy="4058751"/>
          </a:xfrm>
        </p:spPr>
        <p:txBody>
          <a:bodyPr/>
          <a:lstStyle/>
          <a:p>
            <a:r>
              <a:rPr lang="nl-NL" dirty="0" smtClean="0"/>
              <a:t>Een onderdeel van graffiti</a:t>
            </a:r>
          </a:p>
          <a:p>
            <a:r>
              <a:rPr lang="nl-NL" dirty="0" smtClean="0"/>
              <a:t>Maker is vaak onbekend</a:t>
            </a:r>
          </a:p>
          <a:p>
            <a:r>
              <a:rPr lang="nl-NL" dirty="0" smtClean="0"/>
              <a:t>Origineel en met een boodschap</a:t>
            </a:r>
          </a:p>
          <a:p>
            <a:r>
              <a:rPr lang="nl-NL" dirty="0" smtClean="0"/>
              <a:t>Er wordt veel gewerkt met stickers, mallen en posters</a:t>
            </a:r>
          </a:p>
          <a:p>
            <a:endParaRPr lang="nl-NL" dirty="0"/>
          </a:p>
          <a:p>
            <a:r>
              <a:rPr lang="nl-NL" dirty="0" smtClean="0"/>
              <a:t>Heb jij dit vlot ooit eerder gezien? </a:t>
            </a:r>
          </a:p>
          <a:p>
            <a:pPr marL="36900" indent="0">
              <a:buNone/>
            </a:pPr>
            <a:r>
              <a:rPr lang="nl-NL" i="1" dirty="0" smtClean="0"/>
              <a:t>“Het vlot van Medusa” hier door </a:t>
            </a:r>
            <a:r>
              <a:rPr lang="nl-NL" i="1" dirty="0" err="1" smtClean="0"/>
              <a:t>Banksy</a:t>
            </a:r>
            <a:endParaRPr lang="nl-NL" i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959" y="1784755"/>
            <a:ext cx="6278041" cy="418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67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Wie is </a:t>
            </a:r>
            <a:r>
              <a:rPr lang="nl-NL" dirty="0" err="1" smtClean="0"/>
              <a:t>Banksy</a:t>
            </a:r>
            <a:r>
              <a:rPr lang="nl-NL" dirty="0" smtClean="0"/>
              <a:t>?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54" y="1966092"/>
            <a:ext cx="5953125" cy="3619500"/>
          </a:xfrm>
          <a:prstGeom prst="rect">
            <a:avLst/>
          </a:prstGeom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913795" y="2333297"/>
            <a:ext cx="10353762" cy="4225157"/>
          </a:xfrm>
        </p:spPr>
        <p:txBody>
          <a:bodyPr/>
          <a:lstStyle/>
          <a:p>
            <a:r>
              <a:rPr lang="nl-NL" dirty="0" smtClean="0"/>
              <a:t>Graffiti artiest uit Engeland</a:t>
            </a:r>
          </a:p>
          <a:p>
            <a:r>
              <a:rPr lang="nl-NL" dirty="0" smtClean="0"/>
              <a:t>Onbekend maar wereldberoemd</a:t>
            </a:r>
            <a:endParaRPr lang="nl-NL" dirty="0" smtClean="0"/>
          </a:p>
          <a:p>
            <a:r>
              <a:rPr lang="nl-NL" dirty="0" smtClean="0"/>
              <a:t>Kritiek op de wereld</a:t>
            </a:r>
          </a:p>
          <a:p>
            <a:r>
              <a:rPr lang="nl-NL" dirty="0" smtClean="0"/>
              <a:t>Kunstenaar ?!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740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Soms hangt graffiti </a:t>
            </a:r>
            <a:r>
              <a:rPr lang="nl-NL" dirty="0" smtClean="0"/>
              <a:t>in het </a:t>
            </a:r>
            <a:r>
              <a:rPr lang="nl-NL" dirty="0" smtClean="0"/>
              <a:t>museum.</a:t>
            </a:r>
            <a:br>
              <a:rPr lang="nl-NL" dirty="0" smtClean="0"/>
            </a:br>
            <a:r>
              <a:rPr lang="nl-NL" dirty="0" smtClean="0"/>
              <a:t>Bijvoorbeeld dat van </a:t>
            </a:r>
            <a:r>
              <a:rPr lang="nl-NL" dirty="0" err="1" smtClean="0"/>
              <a:t>Banksy</a:t>
            </a:r>
            <a:r>
              <a:rPr lang="nl-NL" dirty="0" smtClean="0"/>
              <a:t>! Vindt jij dit kunnen?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68"/>
          <a:stretch/>
        </p:blipFill>
        <p:spPr>
          <a:xfrm>
            <a:off x="7200334" y="1810790"/>
            <a:ext cx="3535983" cy="4059237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98" y="2299739"/>
            <a:ext cx="4433578" cy="30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9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Banksy</a:t>
            </a:r>
            <a:r>
              <a:rPr lang="nl-NL" dirty="0" smtClean="0"/>
              <a:t> maakt wereldberoemde schilderijen na en bewerkt ze. Een paar voorbeelden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558" y="1813911"/>
            <a:ext cx="6930428" cy="46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58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767" y="528616"/>
            <a:ext cx="5866359" cy="586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50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300" y="0"/>
            <a:ext cx="4582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48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Banksy</a:t>
            </a:r>
            <a:r>
              <a:rPr lang="nl-NL" dirty="0" smtClean="0"/>
              <a:t> maakt </a:t>
            </a:r>
            <a:r>
              <a:rPr lang="nl-NL" dirty="0" smtClean="0"/>
              <a:t>ook een </a:t>
            </a:r>
            <a:r>
              <a:rPr lang="nl-NL" dirty="0" smtClean="0"/>
              <a:t>eigen versie </a:t>
            </a:r>
            <a:r>
              <a:rPr lang="nl-NL" dirty="0" smtClean="0"/>
              <a:t>van </a:t>
            </a:r>
            <a:r>
              <a:rPr lang="nl-NL" dirty="0" smtClean="0"/>
              <a:t>“de zonnebloemen” van Vincent van </a:t>
            </a:r>
            <a:r>
              <a:rPr lang="nl-NL" dirty="0" smtClean="0"/>
              <a:t>Gogh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Bekijk het origineel en daarna het rechter werk. Maak de kijkwijzeropdracht over het rechter werk door antwoord te geven op de kijkwijzervragen.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6471" r="6626"/>
          <a:stretch/>
        </p:blipFill>
        <p:spPr>
          <a:xfrm>
            <a:off x="1922230" y="2453940"/>
            <a:ext cx="3827297" cy="4404060"/>
          </a:xfrm>
          <a:prstGeom prst="rect">
            <a:avLst/>
          </a:prstGeom>
        </p:spPr>
      </p:pic>
      <p:pic>
        <p:nvPicPr>
          <p:cNvPr id="7" name="Afbeelding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098" y="2454036"/>
            <a:ext cx="3824724" cy="4403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709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97152" y="609600"/>
            <a:ext cx="4342180" cy="5259492"/>
          </a:xfrm>
        </p:spPr>
        <p:txBody>
          <a:bodyPr>
            <a:normAutofit/>
          </a:bodyPr>
          <a:lstStyle/>
          <a:p>
            <a:pPr algn="l"/>
            <a:r>
              <a:rPr lang="nl-NL" sz="2000" dirty="0" smtClean="0"/>
              <a:t>Olieverf schilderij</a:t>
            </a:r>
            <a:br>
              <a:rPr lang="nl-NL" sz="2000" dirty="0" smtClean="0"/>
            </a:br>
            <a:r>
              <a:rPr lang="nl-NL" sz="2000" dirty="0" smtClean="0"/>
              <a:t>Maker: </a:t>
            </a:r>
            <a:r>
              <a:rPr lang="nl-NL" sz="2000" dirty="0" err="1" smtClean="0"/>
              <a:t>Banksy</a:t>
            </a: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 smtClean="0"/>
              <a:t>Titel: '</a:t>
            </a:r>
            <a:r>
              <a:rPr lang="nl-NL" sz="2000" dirty="0" err="1" smtClean="0"/>
              <a:t>Sunflowers</a:t>
            </a:r>
            <a:r>
              <a:rPr lang="nl-NL" sz="2000" dirty="0" smtClean="0"/>
              <a:t> </a:t>
            </a:r>
            <a:r>
              <a:rPr lang="nl-NL" sz="2000" dirty="0" err="1" smtClean="0"/>
              <a:t>from</a:t>
            </a:r>
            <a:r>
              <a:rPr lang="nl-NL" sz="2000" dirty="0" smtClean="0"/>
              <a:t> </a:t>
            </a:r>
            <a:r>
              <a:rPr lang="nl-NL" sz="2000" dirty="0" err="1" smtClean="0"/>
              <a:t>petrol</a:t>
            </a:r>
            <a:r>
              <a:rPr lang="nl-NL" sz="2000" dirty="0" smtClean="0"/>
              <a:t> station</a:t>
            </a:r>
            <a:r>
              <a:rPr lang="nl-NL" sz="2000" dirty="0"/>
              <a:t>'</a:t>
            </a: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 smtClean="0"/>
              <a:t>Datum: 2005</a:t>
            </a:r>
            <a:br>
              <a:rPr lang="nl-NL" sz="2000" dirty="0" smtClean="0"/>
            </a:br>
            <a:r>
              <a:rPr lang="nl-NL" sz="2000" dirty="0" smtClean="0"/>
              <a:t>Plaats: expositie in </a:t>
            </a:r>
            <a:r>
              <a:rPr lang="nl-NL" sz="2000" dirty="0" err="1" smtClean="0"/>
              <a:t>Notting</a:t>
            </a:r>
            <a:r>
              <a:rPr lang="nl-NL" sz="2000" dirty="0" smtClean="0"/>
              <a:t> Hill</a:t>
            </a:r>
            <a:endParaRPr lang="nl-NL" sz="2000" dirty="0"/>
          </a:p>
        </p:txBody>
      </p:sp>
      <p:pic>
        <p:nvPicPr>
          <p:cNvPr id="4" name="Afbeelding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2" y="0"/>
            <a:ext cx="614427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0826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isteen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TM04033929[[fn=Leisteen]]</Template>
  <TotalTime>141</TotalTime>
  <Words>228</Words>
  <Application>Microsoft Macintosh PowerPoint</Application>
  <PresentationFormat>Aangepast</PresentationFormat>
  <Paragraphs>30</Paragraphs>
  <Slides>13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4" baseType="lpstr">
      <vt:lpstr>Leisteen</vt:lpstr>
      <vt:lpstr>Streetart </vt:lpstr>
      <vt:lpstr>Wat is streetart?</vt:lpstr>
      <vt:lpstr>Wie is Banksy?</vt:lpstr>
      <vt:lpstr>Soms hangt graffiti in het museum. Bijvoorbeeld dat van Banksy! Vindt jij dit kunnen?</vt:lpstr>
      <vt:lpstr>Banksy maakt wereldberoemde schilderijen na en bewerkt ze. Een paar voorbeelden</vt:lpstr>
      <vt:lpstr>PowerPoint-presentatie</vt:lpstr>
      <vt:lpstr>PowerPoint-presentatie</vt:lpstr>
      <vt:lpstr>Banksy maakt ook een eigen versie van “de zonnebloemen” van Vincent van Gogh</vt:lpstr>
      <vt:lpstr>Olieverf schilderij Maker: Banksy Titel: 'Sunflowers from petrol station' Datum: 2005 Plaats: expositie in Notting Hill</vt:lpstr>
      <vt:lpstr>Sschoolexamenopdracht Kunst Op Straat</vt:lpstr>
      <vt:lpstr>Sheaperd Fairy, oftewel OBEY</vt:lpstr>
      <vt:lpstr>Werkwijze en werk</vt:lpstr>
      <vt:lpstr>Heb je er nog geen genoeg van?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Streetart</dc:title>
  <dc:creator>Ilse Luijken</dc:creator>
  <cp:lastModifiedBy>ilse luijken</cp:lastModifiedBy>
  <cp:revision>12</cp:revision>
  <dcterms:created xsi:type="dcterms:W3CDTF">2016-06-24T12:17:31Z</dcterms:created>
  <dcterms:modified xsi:type="dcterms:W3CDTF">2016-07-10T13:48:11Z</dcterms:modified>
</cp:coreProperties>
</file>